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6" r:id="rId6"/>
    <p:sldId id="273" r:id="rId7"/>
    <p:sldId id="257" r:id="rId8"/>
    <p:sldId id="258" r:id="rId9"/>
    <p:sldId id="259" r:id="rId10"/>
    <p:sldId id="262" r:id="rId11"/>
    <p:sldId id="263" r:id="rId12"/>
    <p:sldId id="265" r:id="rId13"/>
    <p:sldId id="266" r:id="rId14"/>
    <p:sldId id="269" r:id="rId15"/>
    <p:sldId id="267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776E4-B096-4526-9C99-FDB6A9AA5FB4}" v="2" dt="2020-05-25T13:36:27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F5A776E4-B096-4526-9C99-FDB6A9AA5FB4}"/>
    <pc:docChg chg="custSel addSld delSld modSld">
      <pc:chgData name="Jacintha Westerink" userId="c1c74fd5-67fa-43d8-8063-0adb3063a5fc" providerId="ADAL" clId="{F5A776E4-B096-4526-9C99-FDB6A9AA5FB4}" dt="2020-05-19T20:35:38.485" v="104" actId="478"/>
      <pc:docMkLst>
        <pc:docMk/>
      </pc:docMkLst>
      <pc:sldChg chg="delSp modSp mod">
        <pc:chgData name="Jacintha Westerink" userId="c1c74fd5-67fa-43d8-8063-0adb3063a5fc" providerId="ADAL" clId="{F5A776E4-B096-4526-9C99-FDB6A9AA5FB4}" dt="2020-05-19T20:30:27.827" v="30" actId="478"/>
        <pc:sldMkLst>
          <pc:docMk/>
          <pc:sldMk cId="1916137088" sldId="256"/>
        </pc:sldMkLst>
        <pc:spChg chg="mod">
          <ac:chgData name="Jacintha Westerink" userId="c1c74fd5-67fa-43d8-8063-0adb3063a5fc" providerId="ADAL" clId="{F5A776E4-B096-4526-9C99-FDB6A9AA5FB4}" dt="2020-05-19T20:30:25.269" v="29" actId="27636"/>
          <ac:spMkLst>
            <pc:docMk/>
            <pc:sldMk cId="1916137088" sldId="256"/>
            <ac:spMk id="4" creationId="{5920C869-29FC-4B63-A8AA-556CC2ED1876}"/>
          </ac:spMkLst>
        </pc:spChg>
        <pc:spChg chg="del">
          <ac:chgData name="Jacintha Westerink" userId="c1c74fd5-67fa-43d8-8063-0adb3063a5fc" providerId="ADAL" clId="{F5A776E4-B096-4526-9C99-FDB6A9AA5FB4}" dt="2020-05-19T20:30:27.827" v="30" actId="478"/>
          <ac:spMkLst>
            <pc:docMk/>
            <pc:sldMk cId="1916137088" sldId="256"/>
            <ac:spMk id="5" creationId="{BED33172-5018-4675-BD96-93D0922FE661}"/>
          </ac:spMkLst>
        </pc:spChg>
      </pc:sldChg>
      <pc:sldChg chg="del">
        <pc:chgData name="Jacintha Westerink" userId="c1c74fd5-67fa-43d8-8063-0adb3063a5fc" providerId="ADAL" clId="{F5A776E4-B096-4526-9C99-FDB6A9AA5FB4}" dt="2020-05-19T20:31:09.879" v="35" actId="47"/>
        <pc:sldMkLst>
          <pc:docMk/>
          <pc:sldMk cId="3378000780" sldId="260"/>
        </pc:sldMkLst>
      </pc:sldChg>
      <pc:sldChg chg="del">
        <pc:chgData name="Jacintha Westerink" userId="c1c74fd5-67fa-43d8-8063-0adb3063a5fc" providerId="ADAL" clId="{F5A776E4-B096-4526-9C99-FDB6A9AA5FB4}" dt="2020-05-19T20:30:46.319" v="31" actId="47"/>
        <pc:sldMkLst>
          <pc:docMk/>
          <pc:sldMk cId="2606613026" sldId="261"/>
        </pc:sldMkLst>
      </pc:sldChg>
      <pc:sldChg chg="modSp mod">
        <pc:chgData name="Jacintha Westerink" userId="c1c74fd5-67fa-43d8-8063-0adb3063a5fc" providerId="ADAL" clId="{F5A776E4-B096-4526-9C99-FDB6A9AA5FB4}" dt="2020-05-19T20:31:57.430" v="44" actId="20577"/>
        <pc:sldMkLst>
          <pc:docMk/>
          <pc:sldMk cId="2965634907" sldId="262"/>
        </pc:sldMkLst>
        <pc:spChg chg="mod">
          <ac:chgData name="Jacintha Westerink" userId="c1c74fd5-67fa-43d8-8063-0adb3063a5fc" providerId="ADAL" clId="{F5A776E4-B096-4526-9C99-FDB6A9AA5FB4}" dt="2020-05-19T20:31:57.430" v="44" actId="20577"/>
          <ac:spMkLst>
            <pc:docMk/>
            <pc:sldMk cId="2965634907" sldId="262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F5A776E4-B096-4526-9C99-FDB6A9AA5FB4}" dt="2020-05-19T20:32:02.323" v="46" actId="20577"/>
        <pc:sldMkLst>
          <pc:docMk/>
          <pc:sldMk cId="1279343438" sldId="263"/>
        </pc:sldMkLst>
        <pc:spChg chg="mod">
          <ac:chgData name="Jacintha Westerink" userId="c1c74fd5-67fa-43d8-8063-0adb3063a5fc" providerId="ADAL" clId="{F5A776E4-B096-4526-9C99-FDB6A9AA5FB4}" dt="2020-05-19T20:32:02.323" v="46" actId="20577"/>
          <ac:spMkLst>
            <pc:docMk/>
            <pc:sldMk cId="1279343438" sldId="263"/>
            <ac:spMk id="2" creationId="{034A2F8D-7BEB-4FA4-B8EE-C8EA95A9CE43}"/>
          </ac:spMkLst>
        </pc:spChg>
      </pc:sldChg>
      <pc:sldChg chg="del">
        <pc:chgData name="Jacintha Westerink" userId="c1c74fd5-67fa-43d8-8063-0adb3063a5fc" providerId="ADAL" clId="{F5A776E4-B096-4526-9C99-FDB6A9AA5FB4}" dt="2020-05-19T20:30:52.314" v="32" actId="47"/>
        <pc:sldMkLst>
          <pc:docMk/>
          <pc:sldMk cId="4240183931" sldId="264"/>
        </pc:sldMkLst>
      </pc:sldChg>
      <pc:sldChg chg="modSp mod">
        <pc:chgData name="Jacintha Westerink" userId="c1c74fd5-67fa-43d8-8063-0adb3063a5fc" providerId="ADAL" clId="{F5A776E4-B096-4526-9C99-FDB6A9AA5FB4}" dt="2020-05-19T20:32:06.247" v="48" actId="20577"/>
        <pc:sldMkLst>
          <pc:docMk/>
          <pc:sldMk cId="1614975231" sldId="265"/>
        </pc:sldMkLst>
        <pc:spChg chg="mod">
          <ac:chgData name="Jacintha Westerink" userId="c1c74fd5-67fa-43d8-8063-0adb3063a5fc" providerId="ADAL" clId="{F5A776E4-B096-4526-9C99-FDB6A9AA5FB4}" dt="2020-05-19T20:32:06.247" v="48" actId="20577"/>
          <ac:spMkLst>
            <pc:docMk/>
            <pc:sldMk cId="1614975231" sldId="265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F5A776E4-B096-4526-9C99-FDB6A9AA5FB4}" dt="2020-05-19T20:32:10.201" v="51" actId="20577"/>
        <pc:sldMkLst>
          <pc:docMk/>
          <pc:sldMk cId="1091355604" sldId="266"/>
        </pc:sldMkLst>
        <pc:spChg chg="mod">
          <ac:chgData name="Jacintha Westerink" userId="c1c74fd5-67fa-43d8-8063-0adb3063a5fc" providerId="ADAL" clId="{F5A776E4-B096-4526-9C99-FDB6A9AA5FB4}" dt="2020-05-19T20:32:10.201" v="51" actId="20577"/>
          <ac:spMkLst>
            <pc:docMk/>
            <pc:sldMk cId="1091355604" sldId="266"/>
            <ac:spMk id="2" creationId="{034A2F8D-7BEB-4FA4-B8EE-C8EA95A9CE43}"/>
          </ac:spMkLst>
        </pc:spChg>
      </pc:sldChg>
      <pc:sldChg chg="modSp del mod">
        <pc:chgData name="Jacintha Westerink" userId="c1c74fd5-67fa-43d8-8063-0adb3063a5fc" providerId="ADAL" clId="{F5A776E4-B096-4526-9C99-FDB6A9AA5FB4}" dt="2020-05-19T20:33:18.096" v="57" actId="20577"/>
        <pc:sldMkLst>
          <pc:docMk/>
          <pc:sldMk cId="3300301367" sldId="267"/>
        </pc:sldMkLst>
        <pc:spChg chg="mod">
          <ac:chgData name="Jacintha Westerink" userId="c1c74fd5-67fa-43d8-8063-0adb3063a5fc" providerId="ADAL" clId="{F5A776E4-B096-4526-9C99-FDB6A9AA5FB4}" dt="2020-05-19T20:33:18.096" v="57" actId="20577"/>
          <ac:spMkLst>
            <pc:docMk/>
            <pc:sldMk cId="3300301367" sldId="267"/>
            <ac:spMk id="2" creationId="{034A2F8D-7BEB-4FA4-B8EE-C8EA95A9CE43}"/>
          </ac:spMkLst>
        </pc:spChg>
      </pc:sldChg>
      <pc:sldChg chg="del">
        <pc:chgData name="Jacintha Westerink" userId="c1c74fd5-67fa-43d8-8063-0adb3063a5fc" providerId="ADAL" clId="{F5A776E4-B096-4526-9C99-FDB6A9AA5FB4}" dt="2020-05-19T20:31:02.701" v="34" actId="47"/>
        <pc:sldMkLst>
          <pc:docMk/>
          <pc:sldMk cId="1675491166" sldId="268"/>
        </pc:sldMkLst>
      </pc:sldChg>
      <pc:sldChg chg="modSp mod">
        <pc:chgData name="Jacintha Westerink" userId="c1c74fd5-67fa-43d8-8063-0adb3063a5fc" providerId="ADAL" clId="{F5A776E4-B096-4526-9C99-FDB6A9AA5FB4}" dt="2020-05-19T20:32:14.363" v="54" actId="20577"/>
        <pc:sldMkLst>
          <pc:docMk/>
          <pc:sldMk cId="1053945538" sldId="269"/>
        </pc:sldMkLst>
        <pc:spChg chg="mod">
          <ac:chgData name="Jacintha Westerink" userId="c1c74fd5-67fa-43d8-8063-0adb3063a5fc" providerId="ADAL" clId="{F5A776E4-B096-4526-9C99-FDB6A9AA5FB4}" dt="2020-05-19T20:32:14.363" v="54" actId="20577"/>
          <ac:spMkLst>
            <pc:docMk/>
            <pc:sldMk cId="1053945538" sldId="269"/>
            <ac:spMk id="2" creationId="{034A2F8D-7BEB-4FA4-B8EE-C8EA95A9CE43}"/>
          </ac:spMkLst>
        </pc:spChg>
      </pc:sldChg>
      <pc:sldChg chg="del">
        <pc:chgData name="Jacintha Westerink" userId="c1c74fd5-67fa-43d8-8063-0adb3063a5fc" providerId="ADAL" clId="{F5A776E4-B096-4526-9C99-FDB6A9AA5FB4}" dt="2020-05-19T20:31:39.926" v="36" actId="47"/>
        <pc:sldMkLst>
          <pc:docMk/>
          <pc:sldMk cId="2497053782" sldId="270"/>
        </pc:sldMkLst>
      </pc:sldChg>
      <pc:sldChg chg="delSp modSp new mod">
        <pc:chgData name="Jacintha Westerink" userId="c1c74fd5-67fa-43d8-8063-0adb3063a5fc" providerId="ADAL" clId="{F5A776E4-B096-4526-9C99-FDB6A9AA5FB4}" dt="2020-05-19T20:35:38.485" v="104" actId="478"/>
        <pc:sldMkLst>
          <pc:docMk/>
          <pc:sldMk cId="4039002340" sldId="270"/>
        </pc:sldMkLst>
        <pc:spChg chg="del">
          <ac:chgData name="Jacintha Westerink" userId="c1c74fd5-67fa-43d8-8063-0adb3063a5fc" providerId="ADAL" clId="{F5A776E4-B096-4526-9C99-FDB6A9AA5FB4}" dt="2020-05-19T20:35:38.485" v="104" actId="478"/>
          <ac:spMkLst>
            <pc:docMk/>
            <pc:sldMk cId="4039002340" sldId="270"/>
            <ac:spMk id="2" creationId="{33C86536-85E3-4BB2-8D63-A497173FBE6B}"/>
          </ac:spMkLst>
        </pc:spChg>
        <pc:spChg chg="mod">
          <ac:chgData name="Jacintha Westerink" userId="c1c74fd5-67fa-43d8-8063-0adb3063a5fc" providerId="ADAL" clId="{F5A776E4-B096-4526-9C99-FDB6A9AA5FB4}" dt="2020-05-19T20:35:34.901" v="103" actId="255"/>
          <ac:spMkLst>
            <pc:docMk/>
            <pc:sldMk cId="4039002340" sldId="270"/>
            <ac:spMk id="3" creationId="{6491D7CA-5633-40F1-AE1D-3FA792B8DCCF}"/>
          </ac:spMkLst>
        </pc:spChg>
      </pc:sldChg>
      <pc:sldChg chg="del">
        <pc:chgData name="Jacintha Westerink" userId="c1c74fd5-67fa-43d8-8063-0adb3063a5fc" providerId="ADAL" clId="{F5A776E4-B096-4526-9C99-FDB6A9AA5FB4}" dt="2020-05-19T20:31:41.399" v="37" actId="47"/>
        <pc:sldMkLst>
          <pc:docMk/>
          <pc:sldMk cId="712676139" sldId="271"/>
        </pc:sldMkLst>
      </pc:sldChg>
      <pc:sldChg chg="del">
        <pc:chgData name="Jacintha Westerink" userId="c1c74fd5-67fa-43d8-8063-0adb3063a5fc" providerId="ADAL" clId="{F5A776E4-B096-4526-9C99-FDB6A9AA5FB4}" dt="2020-05-19T20:31:41.972" v="38" actId="47"/>
        <pc:sldMkLst>
          <pc:docMk/>
          <pc:sldMk cId="200956557" sldId="272"/>
        </pc:sldMkLst>
      </pc:sldChg>
      <pc:sldChg chg="del">
        <pc:chgData name="Jacintha Westerink" userId="c1c74fd5-67fa-43d8-8063-0adb3063a5fc" providerId="ADAL" clId="{F5A776E4-B096-4526-9C99-FDB6A9AA5FB4}" dt="2020-05-19T20:31:43.330" v="40" actId="47"/>
        <pc:sldMkLst>
          <pc:docMk/>
          <pc:sldMk cId="1593641679" sldId="273"/>
        </pc:sldMkLst>
      </pc:sldChg>
      <pc:sldChg chg="del">
        <pc:chgData name="Jacintha Westerink" userId="c1c74fd5-67fa-43d8-8063-0adb3063a5fc" providerId="ADAL" clId="{F5A776E4-B096-4526-9C99-FDB6A9AA5FB4}" dt="2020-05-19T20:31:44.013" v="41" actId="47"/>
        <pc:sldMkLst>
          <pc:docMk/>
          <pc:sldMk cId="1188122184" sldId="274"/>
        </pc:sldMkLst>
      </pc:sldChg>
      <pc:sldChg chg="del">
        <pc:chgData name="Jacintha Westerink" userId="c1c74fd5-67fa-43d8-8063-0adb3063a5fc" providerId="ADAL" clId="{F5A776E4-B096-4526-9C99-FDB6A9AA5FB4}" dt="2020-05-19T20:31:45.491" v="42" actId="47"/>
        <pc:sldMkLst>
          <pc:docMk/>
          <pc:sldMk cId="3492276981" sldId="275"/>
        </pc:sldMkLst>
      </pc:sldChg>
      <pc:sldChg chg="del">
        <pc:chgData name="Jacintha Westerink" userId="c1c74fd5-67fa-43d8-8063-0adb3063a5fc" providerId="ADAL" clId="{F5A776E4-B096-4526-9C99-FDB6A9AA5FB4}" dt="2020-05-19T20:31:42.698" v="39" actId="47"/>
        <pc:sldMkLst>
          <pc:docMk/>
          <pc:sldMk cId="415964897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5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7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9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71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38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69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39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020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43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043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4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E40C1DE4-6D67-443D-A939-1F9E9F31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b="6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20C869-29FC-4B63-A8AA-556CC2ED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466102" cy="2887401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Plantenkennis </a:t>
            </a:r>
            <a:br>
              <a:rPr lang="nl-NL" dirty="0"/>
            </a:br>
            <a:r>
              <a:rPr lang="nl-NL" dirty="0"/>
              <a:t>EVW</a:t>
            </a:r>
            <a:br>
              <a:rPr lang="nl-NL" dirty="0"/>
            </a:br>
            <a:r>
              <a:rPr lang="nl-NL" dirty="0"/>
              <a:t>Oefentoets 1</a:t>
            </a:r>
            <a:br>
              <a:rPr lang="nl-NL" dirty="0"/>
            </a:br>
            <a:r>
              <a:rPr lang="nl-NL" dirty="0"/>
              <a:t>Antwoorden</a:t>
            </a:r>
          </a:p>
        </p:txBody>
      </p:sp>
    </p:spTree>
    <p:extLst>
      <p:ext uri="{BB962C8B-B14F-4D97-AF65-F5344CB8AC3E}">
        <p14:creationId xmlns:p14="http://schemas.microsoft.com/office/powerpoint/2010/main" val="191613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Rosa cultivars						Roos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991100"/>
            <a:ext cx="413385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China, Afrika</a:t>
            </a:r>
          </a:p>
          <a:p>
            <a:r>
              <a:rPr lang="nl-NL" sz="2400" dirty="0"/>
              <a:t>Gematigd zeeklimaat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C768AF-63B1-4EE4-A549-9431ABC1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2" y="1400175"/>
            <a:ext cx="73818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1D583C-19EB-4BED-ADD5-D9C7A487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95425"/>
            <a:ext cx="10725150" cy="4914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Quercus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rubra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Amerikaanse Eik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930775"/>
            <a:ext cx="4714875" cy="156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 oosten van Noord-Amerika</a:t>
            </a:r>
          </a:p>
          <a:p>
            <a:r>
              <a:rPr lang="nl-NL" sz="2400"/>
              <a:t>Landklimaat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0030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1D7CA-5633-40F1-AE1D-3FA792B8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190750"/>
            <a:ext cx="8763000" cy="3448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500" u="sng" dirty="0"/>
              <a:t>Totaal punten </a:t>
            </a:r>
            <a:r>
              <a:rPr lang="nl-NL" sz="4500" dirty="0"/>
              <a:t>= Cijfer</a:t>
            </a:r>
          </a:p>
          <a:p>
            <a:pPr marL="0" indent="0">
              <a:buNone/>
            </a:pPr>
            <a:r>
              <a:rPr lang="nl-NL" sz="4500" dirty="0"/>
              <a:t>          2,3 </a:t>
            </a:r>
          </a:p>
        </p:txBody>
      </p:sp>
    </p:spTree>
    <p:extLst>
      <p:ext uri="{BB962C8B-B14F-4D97-AF65-F5344CB8AC3E}">
        <p14:creationId xmlns:p14="http://schemas.microsoft.com/office/powerpoint/2010/main" val="403900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350"/>
            <a:ext cx="11001375" cy="490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Maak de oefentoets, werk volgens bekende manier: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Schrijf van elke plant de volledige Latijnse namen op.</a:t>
            </a:r>
          </a:p>
          <a:p>
            <a:r>
              <a:rPr lang="nl-NL" dirty="0"/>
              <a:t>Schrijf (indien aanwezig) de Nederlandse naam op.</a:t>
            </a:r>
          </a:p>
          <a:p>
            <a:r>
              <a:rPr lang="nl-NL" dirty="0"/>
              <a:t>Controleer je antwoorden (Antwoordvel Wikiwijs)</a:t>
            </a:r>
          </a:p>
          <a:p>
            <a:r>
              <a:rPr lang="nl-NL" dirty="0"/>
              <a:t>Kijk je werk na: 	- Elke Latijnse naam 1 punt</a:t>
            </a:r>
          </a:p>
          <a:p>
            <a:pPr marL="0" indent="0">
              <a:buNone/>
            </a:pPr>
            <a:r>
              <a:rPr lang="nl-NL" dirty="0"/>
              <a:t>			- elke Nederlandse naam 0,5 punt</a:t>
            </a:r>
          </a:p>
          <a:p>
            <a:r>
              <a:rPr lang="nl-NL" dirty="0"/>
              <a:t>Cijfer uitrekenen: punten optellen en delen volgens laatste dia “Beoordeling” </a:t>
            </a:r>
          </a:p>
          <a:p>
            <a:r>
              <a:rPr lang="nl-NL" dirty="0"/>
              <a:t>Cijfer doorgeven aan docent (Teams)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Phalaenopsis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Vlinderorchidee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069080"/>
            <a:ext cx="4133850" cy="2598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 Tropisch klimaat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AE4BC-A986-4C54-9B9D-7760CCA5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322034"/>
            <a:ext cx="7841871" cy="51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82292-3EFE-4C6F-977E-80F1AAB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4" y="1574482"/>
            <a:ext cx="6463664" cy="3320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Phlox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paniculata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	Vlambloem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00" y="4556760"/>
            <a:ext cx="4133850" cy="2598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Amerika</a:t>
            </a:r>
          </a:p>
          <a:p>
            <a:r>
              <a:rPr lang="nl-NL" sz="2400" dirty="0"/>
              <a:t>Gematigd klimaat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6B0B83-5395-46C0-AD86-336D10D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67" y="1574482"/>
            <a:ext cx="3025049" cy="37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865A0D-FDE1-44BA-A5EE-9E32EA57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14" y="1436514"/>
            <a:ext cx="6580506" cy="43149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Physalis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alkekengi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var.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Franchetii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Lampionplant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5" y="4902200"/>
            <a:ext cx="3989975" cy="159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 Mexico</a:t>
            </a:r>
          </a:p>
          <a:p>
            <a:r>
              <a:rPr lang="nl-NL" sz="2400" dirty="0"/>
              <a:t>Gematigd klimaat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2E203E-A581-455F-A4C1-824B2054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64" y="1436514"/>
            <a:ext cx="2818496" cy="4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54B29F-CE3D-4874-9907-65083256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53" y="1166812"/>
            <a:ext cx="6552068" cy="4524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Pistacia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soorten							-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069080"/>
            <a:ext cx="4133850" cy="2598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 Azië</a:t>
            </a:r>
          </a:p>
          <a:p>
            <a:r>
              <a:rPr lang="nl-NL" sz="2400" dirty="0"/>
              <a:t>Mediterraan klimaat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9B86E2-388B-4A8E-A2B2-53AA65CB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7" y="3962400"/>
            <a:ext cx="4314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Platycerium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bifurcatum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Hertshoornvaren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752974"/>
            <a:ext cx="4133850" cy="191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Australië</a:t>
            </a:r>
          </a:p>
          <a:p>
            <a:r>
              <a:rPr lang="nl-NL" sz="2400" dirty="0"/>
              <a:t>Tropisch klimaat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3E0AFC-1FD4-46DF-961B-CE9CA06D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1317074"/>
            <a:ext cx="4681537" cy="4931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64ACAE-7E5A-492A-95A2-54777835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1436102"/>
            <a:ext cx="3762375" cy="36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Primula vulgaris			Stengelloze sleutelbloem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045074"/>
            <a:ext cx="5791200" cy="162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 Noordelijk halfrond (bergen)</a:t>
            </a:r>
          </a:p>
          <a:p>
            <a:r>
              <a:rPr lang="nl-NL" sz="2400" dirty="0"/>
              <a:t>Gematigd klimaat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3F5667-1821-477D-B764-204BB320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1592262"/>
            <a:ext cx="4524375" cy="4533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BCFB63-5F11-46D5-A786-5A0B1AA9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10" y="1592262"/>
            <a:ext cx="3536180" cy="34528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DE1CDF-C14C-410B-9A05-E13F1045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43087"/>
            <a:ext cx="30003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Prunus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triloba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Amandelboompje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924424"/>
            <a:ext cx="4133850" cy="174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China</a:t>
            </a:r>
          </a:p>
          <a:p>
            <a:r>
              <a:rPr lang="nl-NL" sz="2400" dirty="0"/>
              <a:t>Gematigd klimaat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F2A074-48E1-4D75-87B4-2B145C7C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5" y="1276350"/>
            <a:ext cx="6343650" cy="504825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036DEA2-6F1E-4129-942B-D91EFC45E68E}"/>
              </a:ext>
            </a:extLst>
          </p:cNvPr>
          <p:cNvSpPr/>
          <p:nvPr/>
        </p:nvSpPr>
        <p:spPr>
          <a:xfrm>
            <a:off x="4024312" y="3076575"/>
            <a:ext cx="8286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35F2D1-EA62-4BBF-A63D-77EFBE8E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924175"/>
            <a:ext cx="1476375" cy="34004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E38E4E-C269-4EE7-8A32-DF3CA8539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42" y="1652917"/>
            <a:ext cx="3052763" cy="29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560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2F495-7BE0-41B8-A959-A81E3DD4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A0A5B-E45C-4212-8552-81164C8A7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DD71AB-9E4C-4B0B-ADB1-6687A54BDA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261</Words>
  <Application>Microsoft Office PowerPoint</Application>
  <PresentationFormat>Breedbeeld</PresentationFormat>
  <Paragraphs>49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Elephant</vt:lpstr>
      <vt:lpstr>BrushVTI</vt:lpstr>
      <vt:lpstr>Kantoorthema</vt:lpstr>
      <vt:lpstr>Plantenkennis  EVW Oefentoets 1 Antwoorden</vt:lpstr>
      <vt:lpstr> </vt:lpstr>
      <vt:lpstr>Phalaenopsis cultivars   Vlinderorchidee 1</vt:lpstr>
      <vt:lpstr>Phlox paniculata     Vlambloem  2</vt:lpstr>
      <vt:lpstr>Physalis alkekengi var. Franchetii  Lampionplant  3</vt:lpstr>
      <vt:lpstr>Pistacia soorten       -  4</vt:lpstr>
      <vt:lpstr>Platycerium bifurcatum  Hertshoornvaren  5</vt:lpstr>
      <vt:lpstr>Primula vulgaris   Stengelloze sleutelbloem  6</vt:lpstr>
      <vt:lpstr>Prunus triloba    Amandelboompje  7</vt:lpstr>
      <vt:lpstr>Rosa cultivars      Roos 8</vt:lpstr>
      <vt:lpstr>Quercus rubra   Amerikaanse Eik    9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 EVW 1-20</dc:title>
  <dc:creator>Jacintha Westerink</dc:creator>
  <cp:lastModifiedBy>Jacintha Westerink</cp:lastModifiedBy>
  <cp:revision>6</cp:revision>
  <dcterms:created xsi:type="dcterms:W3CDTF">2020-04-21T03:48:36Z</dcterms:created>
  <dcterms:modified xsi:type="dcterms:W3CDTF">2020-05-25T13:36:31Z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